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43"/>
    <p:restoredTop sz="94673"/>
  </p:normalViewPr>
  <p:slideViewPr>
    <p:cSldViewPr snapToGrid="0">
      <p:cViewPr>
        <p:scale>
          <a:sx n="97" d="100"/>
          <a:sy n="97" d="100"/>
        </p:scale>
        <p:origin x="116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382DF0-8C63-CC13-126E-68402E7A7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FF716D1-EAD6-09EA-7161-E881EE6DB4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6FC010-F8EB-9972-05DD-FF67964B9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A03D-7FE7-0845-9801-A6DC2659DF1D}" type="datetimeFigureOut">
              <a:rPr kumimoji="1" lang="zh-CN" altLang="en-US" smtClean="0"/>
              <a:t>2025/4/4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06438C-5A2A-573A-7E4E-DD08E7EDB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074747-41FF-CED2-A3E6-097BF82E7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D60B-B8DB-5748-B9AE-2D3F19777B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3888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8A29E8-ACC5-B8F4-81BA-D4318DC64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EF55CDB-4544-02D2-98CD-899ECB96CD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B0DC43-29A1-C91A-3A5E-9872CA6DF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A03D-7FE7-0845-9801-A6DC2659DF1D}" type="datetimeFigureOut">
              <a:rPr kumimoji="1" lang="zh-CN" altLang="en-US" smtClean="0"/>
              <a:t>2025/4/4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A10F26-3C6B-5289-C48B-26F59D786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89C3CC-7E0E-3BDC-14D8-202B0C2CD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D60B-B8DB-5748-B9AE-2D3F19777B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0649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0C31EB8-D5F9-5326-B859-3855B9669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83F740-D84E-075C-0EE5-FFC1C43715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FE5AAC-7072-F86C-B4AD-3E720E42A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A03D-7FE7-0845-9801-A6DC2659DF1D}" type="datetimeFigureOut">
              <a:rPr kumimoji="1" lang="zh-CN" altLang="en-US" smtClean="0"/>
              <a:t>2025/4/4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87B5DE-BDA7-412B-1585-A47389D19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60200A-4389-288C-FD2D-91B96AFB7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D60B-B8DB-5748-B9AE-2D3F19777B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250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DAF8A6-854A-6E74-2DAF-A3F81239F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EAE0CD-DEE3-B45B-829C-408080F38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D328BF-56A6-0FCC-8583-68C059498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A03D-7FE7-0845-9801-A6DC2659DF1D}" type="datetimeFigureOut">
              <a:rPr kumimoji="1" lang="zh-CN" altLang="en-US" smtClean="0"/>
              <a:t>2025/4/4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72D491-7B15-D9F0-894B-5D7465012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3ECFD4-A61D-9A42-FDD4-A9E9056B6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D60B-B8DB-5748-B9AE-2D3F19777B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0429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CA6B14-4456-B85E-2F78-CB1DC84B7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EBFADD-11E1-EA70-97FA-A93CFCDA6B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0B9525-8705-2F24-9B27-D2085EAFE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A03D-7FE7-0845-9801-A6DC2659DF1D}" type="datetimeFigureOut">
              <a:rPr kumimoji="1" lang="zh-CN" altLang="en-US" smtClean="0"/>
              <a:t>2025/4/4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9B2201-D4EF-F88D-8FCE-E3339368C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E0BEB9-0DC2-95A8-4BCC-4539A754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D60B-B8DB-5748-B9AE-2D3F19777B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5980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A35A85-4868-A705-4DE7-FCD00AE88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2B9C8C-BD68-EBF7-07AF-BDF5D76E8A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9FC1B98-2ACC-9500-1840-85B99DE824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6885211-8623-A95D-1CF2-5DFC4754F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A03D-7FE7-0845-9801-A6DC2659DF1D}" type="datetimeFigureOut">
              <a:rPr kumimoji="1" lang="zh-CN" altLang="en-US" smtClean="0"/>
              <a:t>2025/4/4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F576B18-470A-4E8F-0B10-492E8975A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FDB565D-2DC1-E4BE-15F0-DB7114A42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D60B-B8DB-5748-B9AE-2D3F19777B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6645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AB177E-EBCB-F58B-0179-2BC516E11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C37162-2A3C-F76C-B442-DE3FBC401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957BEC-244E-7564-2DA4-DC43DC2BF5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AA1CEDB-F4F0-B8B9-4468-7FDD4748E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95787B4-22D8-7FE2-8665-CDD4F6B589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D314372-F889-AFE0-6ECD-DF14AF725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A03D-7FE7-0845-9801-A6DC2659DF1D}" type="datetimeFigureOut">
              <a:rPr kumimoji="1" lang="zh-CN" altLang="en-US" smtClean="0"/>
              <a:t>2025/4/4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45C72B5-8B2D-5F79-1FAD-292F8ED6C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E42259-FAD8-CD30-3E4E-C9CEE7120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D60B-B8DB-5748-B9AE-2D3F19777B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8695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6C002F-5AEC-45AE-585B-38FF23348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9E4648F-8FF6-6280-C3B6-FDD1E7FC4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A03D-7FE7-0845-9801-A6DC2659DF1D}" type="datetimeFigureOut">
              <a:rPr kumimoji="1" lang="zh-CN" altLang="en-US" smtClean="0"/>
              <a:t>2025/4/4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1DB0105-F6AC-CF6F-8FFA-B6883CFB3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D68888-3D92-FD4E-02C4-4A981815A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D60B-B8DB-5748-B9AE-2D3F19777B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7983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38DCF19-4EEC-0F7B-B254-48356EC46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A03D-7FE7-0845-9801-A6DC2659DF1D}" type="datetimeFigureOut">
              <a:rPr kumimoji="1" lang="zh-CN" altLang="en-US" smtClean="0"/>
              <a:t>2025/4/4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1640E57-9C9C-1631-BFE6-9B42FBC6D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791468-1287-A4A0-6F8E-AE50821F7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D60B-B8DB-5748-B9AE-2D3F19777B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0189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7E9362-D92A-D82D-1932-C85027714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2C8916-DE2F-C72D-D9E6-08974B6C0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D8855DC-8079-77C9-45D6-F1593D6B10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E9E164-2584-146F-2262-723851DA0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A03D-7FE7-0845-9801-A6DC2659DF1D}" type="datetimeFigureOut">
              <a:rPr kumimoji="1" lang="zh-CN" altLang="en-US" smtClean="0"/>
              <a:t>2025/4/4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1F03D5E-7DAC-B742-5D3B-92D435B3A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9F49CD-A38A-A912-EA13-4ACAA3137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D60B-B8DB-5748-B9AE-2D3F19777B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5843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78CF3C-DD3B-D9D8-D948-D545DA906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FB578FA-5003-B723-FA97-5B6308CC0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5BA80C0-DF2E-9AF6-0C54-A9E58B0D50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7DD1882-51A8-5FF9-FE54-0CA23D7B8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A03D-7FE7-0845-9801-A6DC2659DF1D}" type="datetimeFigureOut">
              <a:rPr kumimoji="1" lang="zh-CN" altLang="en-US" smtClean="0"/>
              <a:t>2025/4/4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839E9A-1D64-796A-4FFC-83072B3AE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5722BF1-F168-2428-54C9-81CD2AA08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0D60B-B8DB-5748-B9AE-2D3F19777B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5056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AE11F44-571C-C6CB-7E38-0E4987E0A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45024C-D4C4-1404-D614-58D8AD4C91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208F67-F658-856F-FAF4-C05B9D4932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A03D-7FE7-0845-9801-A6DC2659DF1D}" type="datetimeFigureOut">
              <a:rPr kumimoji="1" lang="zh-CN" altLang="en-US" smtClean="0"/>
              <a:t>2025/4/4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8C2DAC-7C76-5874-25F9-B98241A34F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9A913C-3D5F-DB36-D808-1F3BABC8A4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0D60B-B8DB-5748-B9AE-2D3F19777B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5330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1A48FAB-411D-5388-DCC6-ED5C9674F134}"/>
              </a:ext>
            </a:extLst>
          </p:cNvPr>
          <p:cNvSpPr txBox="1"/>
          <p:nvPr/>
        </p:nvSpPr>
        <p:spPr>
          <a:xfrm>
            <a:off x="3046142" y="3429000"/>
            <a:ext cx="60997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6000" dirty="0"/>
              <a:t>scitoken</a:t>
            </a:r>
          </a:p>
        </p:txBody>
      </p:sp>
    </p:spTree>
    <p:extLst>
      <p:ext uri="{BB962C8B-B14F-4D97-AF65-F5344CB8AC3E}">
        <p14:creationId xmlns:p14="http://schemas.microsoft.com/office/powerpoint/2010/main" val="2483979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15BA87A-1F08-C7E7-F586-89014B895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1336" y="-144966"/>
            <a:ext cx="16811940" cy="714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023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25D80F4-2F8F-2809-04F3-F9C768D91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561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79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61D9004-DACC-190F-2CF4-D7E63E31E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64" y="1105802"/>
            <a:ext cx="11233871" cy="507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D4BA151-B42C-51DA-BFA1-0B7BA6B52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565" y="641303"/>
            <a:ext cx="10036870" cy="557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10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emo">
            <a:hlinkClick r:id="" action="ppaction://media"/>
            <a:extLst>
              <a:ext uri="{FF2B5EF4-FFF2-40B4-BE49-F238E27FC236}">
                <a16:creationId xmlns:a16="http://schemas.microsoft.com/office/drawing/2014/main" id="{5583D728-BF4D-B175-BB3C-75FEC12459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5217" y="707886"/>
            <a:ext cx="9051235" cy="581346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19779FE-E822-C1B2-993F-7FCF28734DD3}"/>
              </a:ext>
            </a:extLst>
          </p:cNvPr>
          <p:cNvSpPr txBox="1"/>
          <p:nvPr/>
        </p:nvSpPr>
        <p:spPr>
          <a:xfrm>
            <a:off x="4510310" y="0"/>
            <a:ext cx="15856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28615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1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79451B0-3CF7-FFF7-AA50-BEDAF7160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22" y="677353"/>
            <a:ext cx="11363102" cy="550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532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D67CE00-82D5-1ABF-8239-B25C25E22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13" y="243333"/>
            <a:ext cx="11084128" cy="575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04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</Words>
  <Application>Microsoft Macintosh PowerPoint</Application>
  <PresentationFormat>宽屏</PresentationFormat>
  <Paragraphs>2</Paragraphs>
  <Slides>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竣轶 杨</dc:creator>
  <cp:lastModifiedBy>竣轶 杨</cp:lastModifiedBy>
  <cp:revision>6</cp:revision>
  <dcterms:created xsi:type="dcterms:W3CDTF">2025-04-04T13:31:42Z</dcterms:created>
  <dcterms:modified xsi:type="dcterms:W3CDTF">2025-04-04T13:46:29Z</dcterms:modified>
</cp:coreProperties>
</file>